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7" r:id="rId4"/>
    <p:sldId id="258" r:id="rId5"/>
    <p:sldId id="259" r:id="rId6"/>
    <p:sldId id="287" r:id="rId7"/>
    <p:sldId id="284" r:id="rId8"/>
    <p:sldId id="286" r:id="rId9"/>
    <p:sldId id="260" r:id="rId10"/>
    <p:sldId id="271" r:id="rId11"/>
    <p:sldId id="262" r:id="rId12"/>
    <p:sldId id="282" r:id="rId13"/>
    <p:sldId id="283" r:id="rId14"/>
    <p:sldId id="263" r:id="rId15"/>
    <p:sldId id="275" r:id="rId16"/>
    <p:sldId id="273" r:id="rId17"/>
    <p:sldId id="276" r:id="rId18"/>
    <p:sldId id="264" r:id="rId19"/>
    <p:sldId id="279" r:id="rId20"/>
    <p:sldId id="281" r:id="rId21"/>
    <p:sldId id="266" r:id="rId22"/>
    <p:sldId id="285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jpe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009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599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6801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28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295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6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239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7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33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568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2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889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70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158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385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65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87F47F-40DD-451D-B02B-62F7F35B7CBC}" type="datetimeFigureOut">
              <a:rPr lang="nl-NL" smtClean="0"/>
              <a:t>23-2-2016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8BC31F4-6777-4ED6-A1EB-ACA7F646B0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040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nl/url?sa=i&amp;rct=j&amp;q=&amp;esrc=s&amp;source=images&amp;cd=&amp;cad=rja&amp;uact=8&amp;ved=0ahUKEwi44-CfzI3LAhVIJw4KHZW9B-0QjRwIBw&amp;url=https://www.darkmoon.me/2012/america-in-ruins-by-john-kaminski/&amp;psig=AFQjCNFLXtTIK5Cd_H7v22rzNJvVl_Qoxg&amp;ust=1456306913395099" TargetMode="External"/><Relationship Id="rId3" Type="http://schemas.openxmlformats.org/officeDocument/2006/relationships/image" Target="../media/image5.jpeg"/><Relationship Id="rId7" Type="http://schemas.openxmlformats.org/officeDocument/2006/relationships/image" Target="../media/image7.jpg"/><Relationship Id="rId2" Type="http://schemas.openxmlformats.org/officeDocument/2006/relationships/hyperlink" Target="https://www.google.nl/url?sa=i&amp;rct=j&amp;q=&amp;esrc=s&amp;source=images&amp;cd=&amp;cad=rja&amp;uact=8&amp;ved=0ahUKEwi_1aeYzo3LAhUH6Q4KHWHfA-sQjRwIBw&amp;url=https://www.behance.net/gallery/4430067/Mixed-Science-Fiction&amp;bvm=bv.114733917,d.ZWU&amp;psig=AFQjCNEeAt_i1YVS7GCdNCLLQ390O4FUQw&amp;ust=1456307399430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egacyofsol.wikidot.com/space-vesse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://www.google.nl/url?sa=i&amp;rct=j&amp;q=&amp;esrc=s&amp;source=images&amp;cd=&amp;cad=rja&amp;uact=8&amp;ved=0ahUKEwjFnMbPzY3LAhVCRQ8KHVMMBFEQjRwIBw&amp;url=http://masseffect.wikia.com/wiki/Overlord:_Atlas_Station&amp;bvm=bv.114733917,d.ZWU&amp;psig=AFQjCNEf9Ujqdj546769AqMAgYSNu1WboQ&amp;ust=1456307281016872" TargetMode="External"/><Relationship Id="rId9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5145" y="2429509"/>
            <a:ext cx="7197726" cy="2237567"/>
          </a:xfrm>
        </p:spPr>
        <p:txBody>
          <a:bodyPr>
            <a:normAutofit fontScale="90000"/>
          </a:bodyPr>
          <a:lstStyle/>
          <a:p>
            <a:pPr algn="ctr"/>
            <a:r>
              <a:rPr lang="nl-NL" dirty="0" smtClean="0">
                <a:latin typeface="Eras Light ITC" panose="020B0402030504020804" pitchFamily="34" charset="0"/>
              </a:rPr>
              <a:t>Colony</a:t>
            </a:r>
            <a:r>
              <a:rPr lang="nl-NL" dirty="0">
                <a:latin typeface="Eras Light ITC" panose="020B0402030504020804" pitchFamily="34" charset="0"/>
              </a:rPr>
              <a:t> </a:t>
            </a:r>
            <a:r>
              <a:rPr lang="nl-NL" dirty="0" smtClean="0">
                <a:latin typeface="Eras Light ITC" panose="020B0402030504020804" pitchFamily="34" charset="0"/>
              </a:rPr>
              <a:t>Cruiser: 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The Maria</a:t>
            </a:r>
            <a:br>
              <a:rPr lang="nl-NL" dirty="0" smtClean="0">
                <a:latin typeface="Eras Light ITC" panose="020B0402030504020804" pitchFamily="34" charset="0"/>
              </a:rPr>
            </a:br>
            <a:r>
              <a:rPr lang="nl-NL" dirty="0" smtClean="0">
                <a:latin typeface="Eras Light ITC" panose="020B0402030504020804" pitchFamily="34" charset="0"/>
              </a:rPr>
              <a:t>(Concept Fase)</a:t>
            </a:r>
            <a:endParaRPr lang="nl-NL" dirty="0">
              <a:latin typeface="Eras Light ITC" panose="020B0402030504020804" pitchFamily="34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790535" y="6314536"/>
            <a:ext cx="7197726" cy="382437"/>
          </a:xfrm>
        </p:spPr>
        <p:txBody>
          <a:bodyPr/>
          <a:lstStyle/>
          <a:p>
            <a:r>
              <a:rPr lang="nl-NL" dirty="0" smtClean="0">
                <a:latin typeface="Eras Light ITC" panose="020B0402030504020804" pitchFamily="34" charset="0"/>
              </a:rPr>
              <a:t>Epsilon Studios</a:t>
            </a:r>
            <a:endParaRPr lang="nl-NL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765" y="4066055"/>
            <a:ext cx="2252235" cy="224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Enemies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83243" y="2142067"/>
            <a:ext cx="1963881" cy="3649133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Robots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Cameras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Proxies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Turrets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Roombas</a:t>
            </a: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860005" y="2142067"/>
            <a:ext cx="246610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Eras Light ITC" panose="020B0402030504020804" pitchFamily="34" charset="0"/>
              </a:rPr>
              <a:t>Livestock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Mutated </a:t>
            </a:r>
            <a:r>
              <a:rPr lang="en-US" dirty="0" smtClean="0">
                <a:latin typeface="Eras Light ITC" panose="020B0402030504020804" pitchFamily="34" charset="0"/>
              </a:rPr>
              <a:t>dogs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Mutated </a:t>
            </a:r>
            <a:r>
              <a:rPr lang="en-US" dirty="0" smtClean="0">
                <a:latin typeface="Eras Light ITC" panose="020B0402030504020804" pitchFamily="34" charset="0"/>
              </a:rPr>
              <a:t>chickens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8218817" y="2142067"/>
            <a:ext cx="263582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Eras Light ITC" panose="020B0402030504020804" pitchFamily="34" charset="0"/>
              </a:rPr>
              <a:t>Special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Xenomorphic </a:t>
            </a:r>
            <a:r>
              <a:rPr lang="en-US" dirty="0" smtClean="0">
                <a:latin typeface="Eras Light ITC" panose="020B0402030504020804" pitchFamily="34" charset="0"/>
              </a:rPr>
              <a:t>alien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Carnivorous </a:t>
            </a:r>
            <a:r>
              <a:rPr lang="en-US" dirty="0" smtClean="0">
                <a:latin typeface="Eras Light ITC" panose="020B0402030504020804" pitchFamily="34" charset="0"/>
              </a:rPr>
              <a:t>plants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6" y="4443622"/>
            <a:ext cx="3168506" cy="2052327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878" y="3626886"/>
            <a:ext cx="2024363" cy="286906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688" y="3615706"/>
            <a:ext cx="2978332" cy="288024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865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8747" y="691336"/>
            <a:ext cx="4756046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Eras Light ITC" panose="020B0402030504020804" pitchFamily="34" charset="0"/>
              </a:rPr>
              <a:t>All </a:t>
            </a:r>
            <a:r>
              <a:rPr lang="en-US" sz="2000" dirty="0" smtClean="0">
                <a:latin typeface="Eras Light ITC" panose="020B0402030504020804" pitchFamily="34" charset="0"/>
              </a:rPr>
              <a:t>art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Pre-</a:t>
            </a:r>
            <a:r>
              <a:rPr lang="en-US" sz="2000" dirty="0" err="1" smtClean="0">
                <a:latin typeface="Eras Light ITC" panose="020B0402030504020804" pitchFamily="34" charset="0"/>
              </a:rPr>
              <a:t>productie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PBR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Onderbouwing </a:t>
            </a:r>
            <a:r>
              <a:rPr lang="nl-NL" sz="2000" dirty="0" smtClean="0">
                <a:latin typeface="Eras Light ITC" panose="020B0402030504020804" pitchFamily="34" charset="0"/>
              </a:rPr>
              <a:t>keuzen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793" y="604489"/>
            <a:ext cx="4014384" cy="567712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26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253729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770" y="1908336"/>
            <a:ext cx="2291206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5958" y="3335561"/>
            <a:ext cx="4638659" cy="178108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10255" y="3135767"/>
            <a:ext cx="4638659" cy="2180674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28" y="1908336"/>
            <a:ext cx="1776831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96" y="1908336"/>
            <a:ext cx="1776831" cy="463709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95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257751"/>
            <a:ext cx="12192000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Art Style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/>
          </a:p>
          <a:p>
            <a:endParaRPr lang="nl-NL" sz="2000" dirty="0" smtClean="0"/>
          </a:p>
          <a:p>
            <a:endParaRPr lang="nl-NL" sz="2000" dirty="0"/>
          </a:p>
          <a:p>
            <a:endParaRPr lang="nl-NL" sz="2000" dirty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568" y="2742235"/>
            <a:ext cx="2856662" cy="326543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20" y="2742235"/>
            <a:ext cx="2878012" cy="326543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49" y="1964267"/>
            <a:ext cx="4983301" cy="4514462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945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609600"/>
            <a:ext cx="12192001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BackLog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err="1" smtClean="0">
                <a:latin typeface="Eras Light ITC" panose="020B0402030504020804" pitchFamily="34" charset="0"/>
              </a:rPr>
              <a:t>Backlog</a:t>
            </a:r>
            <a:r>
              <a:rPr lang="nl-NL" sz="2000" dirty="0" smtClean="0">
                <a:latin typeface="Eras Light ITC" panose="020B0402030504020804" pitchFamily="34" charset="0"/>
              </a:rPr>
              <a:t> (Asset-List)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Asset-List </a:t>
            </a:r>
            <a:r>
              <a:rPr lang="nl-NL" sz="2000" dirty="0">
                <a:latin typeface="Eras Light ITC" panose="020B0402030504020804" pitchFamily="34" charset="0"/>
              </a:rPr>
              <a:t>m</a:t>
            </a:r>
            <a:r>
              <a:rPr lang="nl-NL" sz="2000" dirty="0" smtClean="0">
                <a:latin typeface="Eras Light ITC" panose="020B0402030504020804" pitchFamily="34" charset="0"/>
              </a:rPr>
              <a:t>et </a:t>
            </a:r>
            <a:r>
              <a:rPr lang="nl-NL" sz="2000" dirty="0">
                <a:latin typeface="Eras Light ITC" panose="020B0402030504020804" pitchFamily="34" charset="0"/>
              </a:rPr>
              <a:t>p</a:t>
            </a:r>
            <a:r>
              <a:rPr lang="nl-NL" sz="2000" dirty="0" smtClean="0">
                <a:latin typeface="Eras Light ITC" panose="020B0402030504020804" pitchFamily="34" charset="0"/>
              </a:rPr>
              <a:t>untensysteem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401" y="2018774"/>
            <a:ext cx="6725589" cy="377242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18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BackLog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670" y="2065867"/>
            <a:ext cx="7884658" cy="427302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17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Trello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Planning </a:t>
            </a:r>
            <a:r>
              <a:rPr lang="nl-NL" sz="2000" dirty="0" smtClean="0">
                <a:latin typeface="Eras Light ITC" panose="020B0402030504020804" pitchFamily="34" charset="0"/>
              </a:rPr>
              <a:t>in </a:t>
            </a:r>
            <a:r>
              <a:rPr lang="nl-NL" sz="2000" dirty="0" err="1">
                <a:latin typeface="Eras Light ITC" panose="020B0402030504020804" pitchFamily="34" charset="0"/>
              </a:rPr>
              <a:t>t</a:t>
            </a:r>
            <a:r>
              <a:rPr lang="nl-NL" sz="2000" dirty="0" err="1" smtClean="0">
                <a:latin typeface="Eras Light ITC" panose="020B0402030504020804" pitchFamily="34" charset="0"/>
              </a:rPr>
              <a:t>rello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Uitleg </a:t>
            </a:r>
            <a:r>
              <a:rPr lang="nl-NL" sz="2000" dirty="0" smtClean="0">
                <a:latin typeface="Eras Light ITC" panose="020B0402030504020804" pitchFamily="34" charset="0"/>
              </a:rPr>
              <a:t>taakverdeling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92" y="3262554"/>
            <a:ext cx="10622228" cy="2909812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7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9536" y="4725660"/>
            <a:ext cx="5232306" cy="1456267"/>
          </a:xfrm>
        </p:spPr>
        <p:txBody>
          <a:bodyPr>
            <a:normAutofit/>
          </a:bodyPr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Trello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78" y="267268"/>
            <a:ext cx="10438940" cy="381302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472" y="1291229"/>
            <a:ext cx="5225153" cy="5281425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85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UX / Leveldesign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Puzzle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Fun </a:t>
            </a:r>
            <a:r>
              <a:rPr lang="nl-NL" sz="2000" dirty="0" err="1">
                <a:latin typeface="Eras Light ITC" panose="020B0402030504020804" pitchFamily="34" charset="0"/>
              </a:rPr>
              <a:t>t</a:t>
            </a:r>
            <a:r>
              <a:rPr lang="nl-NL" sz="2000" dirty="0" err="1" smtClean="0">
                <a:latin typeface="Eras Light ITC" panose="020B0402030504020804" pitchFamily="34" charset="0"/>
              </a:rPr>
              <a:t>o</a:t>
            </a:r>
            <a:r>
              <a:rPr lang="nl-NL" sz="2000" dirty="0" smtClean="0">
                <a:latin typeface="Eras Light ITC" panose="020B0402030504020804" pitchFamily="34" charset="0"/>
              </a:rPr>
              <a:t> </a:t>
            </a:r>
            <a:r>
              <a:rPr lang="nl-NL" sz="2000" dirty="0" err="1">
                <a:latin typeface="Eras Light ITC" panose="020B0402030504020804" pitchFamily="34" charset="0"/>
              </a:rPr>
              <a:t>p</a:t>
            </a:r>
            <a:r>
              <a:rPr lang="nl-NL" sz="2000" dirty="0" err="1" smtClean="0">
                <a:latin typeface="Eras Light ITC" panose="020B0402030504020804" pitchFamily="34" charset="0"/>
              </a:rPr>
              <a:t>lay</a:t>
            </a:r>
            <a:r>
              <a:rPr lang="nl-NL" sz="2000" dirty="0" smtClean="0">
                <a:latin typeface="Eras Light ITC" panose="020B0402030504020804" pitchFamily="34" charset="0"/>
              </a:rPr>
              <a:t> </a:t>
            </a:r>
            <a:r>
              <a:rPr lang="nl-NL" sz="2000" dirty="0">
                <a:latin typeface="Eras Light ITC" panose="020B0402030504020804" pitchFamily="34" charset="0"/>
              </a:rPr>
              <a:t>f</a:t>
            </a:r>
            <a:r>
              <a:rPr lang="nl-NL" sz="2000" dirty="0" smtClean="0">
                <a:latin typeface="Eras Light ITC" panose="020B0402030504020804" pitchFamily="34" charset="0"/>
              </a:rPr>
              <a:t>actor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User </a:t>
            </a:r>
            <a:r>
              <a:rPr lang="nl-NL" sz="2000" dirty="0">
                <a:latin typeface="Eras Light ITC" panose="020B0402030504020804" pitchFamily="34" charset="0"/>
              </a:rPr>
              <a:t>i</a:t>
            </a:r>
            <a:r>
              <a:rPr lang="nl-NL" sz="2000" dirty="0" smtClean="0">
                <a:latin typeface="Eras Light ITC" panose="020B0402030504020804" pitchFamily="34" charset="0"/>
              </a:rPr>
              <a:t>nterface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Gameflow </a:t>
            </a:r>
            <a:r>
              <a:rPr lang="nl-NL" sz="2000" dirty="0">
                <a:latin typeface="Eras Light ITC" panose="020B0402030504020804" pitchFamily="34" charset="0"/>
              </a:rPr>
              <a:t>v</a:t>
            </a:r>
            <a:r>
              <a:rPr lang="nl-NL" sz="2000" dirty="0" smtClean="0">
                <a:latin typeface="Eras Light ITC" panose="020B0402030504020804" pitchFamily="34" charset="0"/>
              </a:rPr>
              <a:t>an </a:t>
            </a:r>
            <a:r>
              <a:rPr lang="nl-NL" sz="2000" dirty="0">
                <a:latin typeface="Eras Light ITC" panose="020B0402030504020804" pitchFamily="34" charset="0"/>
              </a:rPr>
              <a:t>b</a:t>
            </a:r>
            <a:r>
              <a:rPr lang="nl-NL" sz="2000" dirty="0" smtClean="0">
                <a:latin typeface="Eras Light ITC" panose="020B0402030504020804" pitchFamily="34" charset="0"/>
              </a:rPr>
              <a:t>egin </a:t>
            </a:r>
            <a:r>
              <a:rPr lang="nl-NL" sz="2000" dirty="0">
                <a:latin typeface="Eras Light ITC" panose="020B0402030504020804" pitchFamily="34" charset="0"/>
              </a:rPr>
              <a:t>t</a:t>
            </a:r>
            <a:r>
              <a:rPr lang="nl-NL" sz="2000" dirty="0" smtClean="0">
                <a:latin typeface="Eras Light ITC" panose="020B0402030504020804" pitchFamily="34" charset="0"/>
              </a:rPr>
              <a:t>ot </a:t>
            </a:r>
            <a:r>
              <a:rPr lang="nl-NL" sz="2000" dirty="0">
                <a:latin typeface="Eras Light ITC" panose="020B0402030504020804" pitchFamily="34" charset="0"/>
              </a:rPr>
              <a:t>e</a:t>
            </a:r>
            <a:r>
              <a:rPr lang="nl-NL" sz="2000" dirty="0" smtClean="0">
                <a:latin typeface="Eras Light ITC" panose="020B0402030504020804" pitchFamily="34" charset="0"/>
              </a:rPr>
              <a:t>ind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en-US" sz="2000" dirty="0" smtClean="0">
                <a:latin typeface="Eras Light ITC" panose="020B0402030504020804" pitchFamily="34" charset="0"/>
              </a:rPr>
              <a:t>Enemies </a:t>
            </a:r>
            <a:r>
              <a:rPr lang="en-US" sz="2000" dirty="0" err="1">
                <a:latin typeface="Eras Light ITC" panose="020B0402030504020804" pitchFamily="34" charset="0"/>
              </a:rPr>
              <a:t>e</a:t>
            </a:r>
            <a:r>
              <a:rPr lang="en-US" sz="2000" dirty="0" err="1" smtClean="0">
                <a:latin typeface="Eras Light ITC" panose="020B0402030504020804" pitchFamily="34" charset="0"/>
              </a:rPr>
              <a:t>n</a:t>
            </a:r>
            <a:r>
              <a:rPr lang="en-US" sz="2000" dirty="0" smtClean="0">
                <a:latin typeface="Eras Light ITC" panose="020B0402030504020804" pitchFamily="34" charset="0"/>
              </a:rPr>
              <a:t> weapons</a:t>
            </a:r>
          </a:p>
          <a:p>
            <a:pPr marL="457200" lvl="1" indent="0">
              <a:buNone/>
            </a:pPr>
            <a:r>
              <a:rPr lang="en-US" dirty="0" smtClean="0">
                <a:latin typeface="Eras Light ITC" panose="020B0402030504020804" pitchFamily="34" charset="0"/>
              </a:rPr>
              <a:t>(Diverse Ammo, Etc.)</a:t>
            </a:r>
          </a:p>
          <a:p>
            <a:pPr lvl="1"/>
            <a:endParaRPr lang="en-US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729" y="2142067"/>
            <a:ext cx="6357668" cy="3567357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32619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Scripting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5" y="1259724"/>
            <a:ext cx="5509351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2" y="1259723"/>
            <a:ext cx="5495320" cy="5350161"/>
          </a:xfrm>
          <a:prstGeom prst="rect">
            <a:avLst/>
          </a:prstGeom>
          <a:ln w="127000" cap="sq">
            <a:solidFill>
              <a:schemeClr val="tx2">
                <a:lumMod val="9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17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Voorstellen groep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Producer:				Fahrettin Güngör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Developer:		Mack Mendes Moreira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Lead Artist:			Ruben de Water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Level Designer:		Lara van Hezel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User Experience:		Kevin de Greef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Planningsmanager:	</a:t>
            </a:r>
            <a:r>
              <a:rPr lang="nl-NL" sz="2000" dirty="0" smtClean="0">
                <a:latin typeface="Eras Light ITC" panose="020B0402030504020804" pitchFamily="34" charset="0"/>
              </a:rPr>
              <a:t>Fahrettin </a:t>
            </a:r>
            <a:r>
              <a:rPr lang="nl-NL" sz="2000" dirty="0" smtClean="0">
                <a:latin typeface="Eras Light ITC" panose="020B0402030504020804" pitchFamily="34" charset="0"/>
              </a:rPr>
              <a:t>Güngör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Quality Assurance:		Mack </a:t>
            </a:r>
            <a:r>
              <a:rPr lang="nl-NL" sz="2000" dirty="0" err="1">
                <a:latin typeface="Eras Light ITC" panose="020B0402030504020804" pitchFamily="34" charset="0"/>
              </a:rPr>
              <a:t>Mendes</a:t>
            </a:r>
            <a:r>
              <a:rPr lang="nl-NL" sz="2000" dirty="0">
                <a:latin typeface="Eras Light ITC" panose="020B0402030504020804" pitchFamily="34" charset="0"/>
              </a:rPr>
              <a:t> </a:t>
            </a:r>
            <a:r>
              <a:rPr lang="nl-NL" sz="2000" dirty="0" smtClean="0">
                <a:latin typeface="Eras Light ITC" panose="020B0402030504020804" pitchFamily="34" charset="0"/>
              </a:rPr>
              <a:t>Moreira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err="1" smtClean="0">
                <a:latin typeface="Eras Light ITC" panose="020B0402030504020804" pitchFamily="34" charset="0"/>
              </a:rPr>
              <a:t>scripting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79" y="2747903"/>
            <a:ext cx="11636375" cy="256320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Doel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Einddoel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Prototype</a:t>
            </a: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9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" y="267994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Vragen ?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pPr marL="0" indent="0">
              <a:buNone/>
            </a:pP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73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inhoudsopgave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1" y="2065867"/>
            <a:ext cx="10131425" cy="4367123"/>
          </a:xfrm>
        </p:spPr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GDD					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Introstory</a:t>
            </a:r>
            <a:r>
              <a:rPr lang="en-US" sz="2000" dirty="0" smtClean="0">
                <a:latin typeface="Eras Light ITC" panose="020B0402030504020804" pitchFamily="34" charset="0"/>
              </a:rPr>
              <a:t>			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Uitleg</a:t>
            </a:r>
            <a:r>
              <a:rPr lang="en-US" sz="2000" dirty="0" smtClean="0">
                <a:latin typeface="Eras Light ITC" panose="020B0402030504020804" pitchFamily="34" charset="0"/>
              </a:rPr>
              <a:t> Zones	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Game Mechanics</a:t>
            </a:r>
          </a:p>
          <a:p>
            <a:r>
              <a:rPr lang="en-US" sz="2000" dirty="0" smtClean="0">
                <a:latin typeface="Eras Light ITC" panose="020B0402030504020804" pitchFamily="34" charset="0"/>
              </a:rPr>
              <a:t>Enemies</a:t>
            </a:r>
          </a:p>
          <a:p>
            <a:r>
              <a:rPr lang="en-US" sz="2000" dirty="0" err="1" smtClean="0">
                <a:latin typeface="Eras Light ITC" panose="020B0402030504020804" pitchFamily="34" charset="0"/>
              </a:rPr>
              <a:t>Creativiteit</a:t>
            </a:r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en-US" sz="2000" dirty="0" smtClean="0">
              <a:latin typeface="Eras Light ITC" panose="020B0402030504020804" pitchFamily="34" charset="0"/>
            </a:endParaRPr>
          </a:p>
          <a:p>
            <a:endParaRPr lang="en-US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3876136" y="2065867"/>
            <a:ext cx="7404395" cy="436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>
                <a:latin typeface="Eras Light ITC" panose="020B0402030504020804" pitchFamily="34" charset="0"/>
              </a:rPr>
              <a:t>Art </a:t>
            </a:r>
            <a:r>
              <a:rPr lang="nl-NL" sz="2000" dirty="0" smtClean="0">
                <a:latin typeface="Eras Light ITC" panose="020B0402030504020804" pitchFamily="34" charset="0"/>
              </a:rPr>
              <a:t>Style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en-US" sz="2000" dirty="0">
                <a:latin typeface="Eras Light ITC" panose="020B0402030504020804" pitchFamily="34" charset="0"/>
              </a:rPr>
              <a:t>Backlog</a:t>
            </a:r>
          </a:p>
          <a:p>
            <a:r>
              <a:rPr lang="en-US" sz="2000" dirty="0">
                <a:latin typeface="Eras Light ITC" panose="020B0402030504020804" pitchFamily="34" charset="0"/>
              </a:rPr>
              <a:t>Trello</a:t>
            </a:r>
            <a:endParaRPr lang="nl-NL" sz="2000" dirty="0">
              <a:latin typeface="Eras Light ITC" panose="020B0402030504020804" pitchFamily="34" charset="0"/>
            </a:endParaRPr>
          </a:p>
          <a:p>
            <a:r>
              <a:rPr lang="nl-NL" sz="2000" dirty="0">
                <a:latin typeface="Eras Light ITC" panose="020B0402030504020804" pitchFamily="34" charset="0"/>
              </a:rPr>
              <a:t>UX / Leveldesign</a:t>
            </a:r>
          </a:p>
          <a:p>
            <a:r>
              <a:rPr lang="nl-NL" sz="2000" dirty="0">
                <a:latin typeface="Eras Light ITC" panose="020B0402030504020804" pitchFamily="34" charset="0"/>
              </a:rPr>
              <a:t>Scripting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Doel</a:t>
            </a: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8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GDD </a:t>
            </a:r>
            <a:r>
              <a:rPr lang="nl-NL" sz="6600" dirty="0" smtClean="0">
                <a:latin typeface="Eras Light ITC" panose="020B0402030504020804" pitchFamily="34" charset="0"/>
              </a:rPr>
              <a:t>overzicht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 smtClean="0">
                <a:latin typeface="Eras Light ITC" panose="020B0402030504020804" pitchFamily="34" charset="0"/>
              </a:rPr>
              <a:t>Introstory</a:t>
            </a:r>
          </a:p>
          <a:p>
            <a:r>
              <a:rPr lang="nl-NL" sz="2000" dirty="0" smtClean="0">
                <a:latin typeface="Eras Light ITC" panose="020B0402030504020804" pitchFamily="34" charset="0"/>
              </a:rPr>
              <a:t>Uitgekozen </a:t>
            </a:r>
            <a:r>
              <a:rPr lang="nl-NL" sz="2000" dirty="0" err="1">
                <a:latin typeface="Eras Light ITC" panose="020B0402030504020804" pitchFamily="34" charset="0"/>
              </a:rPr>
              <a:t>z</a:t>
            </a:r>
            <a:r>
              <a:rPr lang="nl-NL" sz="2000" dirty="0" err="1" smtClean="0">
                <a:latin typeface="Eras Light ITC" panose="020B0402030504020804" pitchFamily="34" charset="0"/>
              </a:rPr>
              <a:t>one’s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err="1" smtClean="0">
                <a:latin typeface="Eras Light ITC" panose="020B0402030504020804" pitchFamily="34" charset="0"/>
              </a:rPr>
              <a:t>Mechanics</a:t>
            </a:r>
            <a:r>
              <a:rPr lang="nl-NL" sz="2000" dirty="0" smtClean="0">
                <a:latin typeface="Eras Light ITC" panose="020B0402030504020804" pitchFamily="34" charset="0"/>
              </a:rPr>
              <a:t> </a:t>
            </a:r>
            <a:r>
              <a:rPr lang="nl-NL" sz="2000" dirty="0" smtClean="0">
                <a:latin typeface="Eras Light ITC" panose="020B0402030504020804" pitchFamily="34" charset="0"/>
              </a:rPr>
              <a:t>game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Unique </a:t>
            </a:r>
            <a:r>
              <a:rPr lang="nl-NL" sz="2000" dirty="0" smtClean="0">
                <a:latin typeface="Eras Light ITC" panose="020B0402030504020804" pitchFamily="34" charset="0"/>
              </a:rPr>
              <a:t>aspect </a:t>
            </a:r>
            <a:r>
              <a:rPr lang="nl-NL" sz="2000" dirty="0">
                <a:latin typeface="Eras Light ITC" panose="020B0402030504020804" pitchFamily="34" charset="0"/>
              </a:rPr>
              <a:t>g</a:t>
            </a:r>
            <a:r>
              <a:rPr lang="nl-NL" sz="2000" dirty="0" smtClean="0">
                <a:latin typeface="Eras Light ITC" panose="020B0402030504020804" pitchFamily="34" charset="0"/>
              </a:rPr>
              <a:t>ame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Uitleg </a:t>
            </a:r>
            <a:r>
              <a:rPr lang="nl-NL" sz="2000" dirty="0" err="1">
                <a:latin typeface="Eras Light ITC" panose="020B0402030504020804" pitchFamily="34" charset="0"/>
              </a:rPr>
              <a:t>e</a:t>
            </a:r>
            <a:r>
              <a:rPr lang="nl-NL" sz="2000" dirty="0" err="1" smtClean="0">
                <a:latin typeface="Eras Light ITC" panose="020B0402030504020804" pitchFamily="34" charset="0"/>
              </a:rPr>
              <a:t>nemies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r>
              <a:rPr lang="nl-NL" sz="2000" dirty="0" smtClean="0">
                <a:latin typeface="Eras Light ITC" panose="020B0402030504020804" pitchFamily="34" charset="0"/>
              </a:rPr>
              <a:t>Creativiteit </a:t>
            </a:r>
            <a:r>
              <a:rPr lang="nl-NL" sz="2000" dirty="0" smtClean="0">
                <a:latin typeface="Eras Light ITC" panose="020B0402030504020804" pitchFamily="34" charset="0"/>
              </a:rPr>
              <a:t>en </a:t>
            </a:r>
            <a:r>
              <a:rPr lang="nl-NL" sz="2000" dirty="0">
                <a:latin typeface="Eras Light ITC" panose="020B0402030504020804" pitchFamily="34" charset="0"/>
              </a:rPr>
              <a:t>v</a:t>
            </a:r>
            <a:r>
              <a:rPr lang="nl-NL" sz="2000" dirty="0" smtClean="0">
                <a:latin typeface="Eras Light ITC" panose="020B0402030504020804" pitchFamily="34" charset="0"/>
              </a:rPr>
              <a:t>indingrijkheid</a:t>
            </a:r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  <a:p>
            <a:endParaRPr lang="nl-NL" sz="2000" dirty="0" smtClean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1" y="-169985"/>
            <a:ext cx="4701782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Introstory</a:t>
            </a:r>
            <a:r>
              <a:rPr lang="nl-NL" sz="6600" dirty="0" smtClean="0"/>
              <a:t> </a:t>
            </a:r>
            <a:endParaRPr lang="nl-NL" sz="66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NL" sz="2000" dirty="0"/>
          </a:p>
        </p:txBody>
      </p:sp>
      <p:pic>
        <p:nvPicPr>
          <p:cNvPr id="4" name="Afbeelding 3" descr="https://mir-s3-cdn-cf.behance.net/project_modules/disp/e422dc34864141.56060c4d31073.jpg">
            <a:hlinkClick r:id="rId2"/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208" y="3786007"/>
            <a:ext cx="4100968" cy="2733978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Afbeelding 4" descr="http://vignette3.wikia.nocookie.net/masseffect/images/c/c3/Overlord_VI_core.png/revision/latest?cb=20140628193742">
            <a:hlinkClick r:id="rId4"/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971" y="439316"/>
            <a:ext cx="4860194" cy="2737023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Afbeelding 5">
            <a:hlinkClick r:id="rId6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53835" y="3554084"/>
            <a:ext cx="5950848" cy="2970506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Afbeelding 6" descr="https://www.darkmoon.me/uploads/130City-ruins1.jpg-...-21.jpg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40" y="1152013"/>
            <a:ext cx="3691904" cy="2202852"/>
          </a:xfrm>
          <a:prstGeom prst="rect">
            <a:avLst/>
          </a:prstGeom>
          <a:ln w="127000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5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smtClean="0">
                <a:latin typeface="Eras Light ITC" panose="020B0402030504020804" pitchFamily="34" charset="0"/>
              </a:rPr>
              <a:t>2</a:t>
            </a:r>
            <a:r>
              <a:rPr lang="en-US" sz="2000" dirty="0" smtClean="0">
                <a:latin typeface="Eras Light ITC" panose="020B0402030504020804" pitchFamily="34" charset="0"/>
              </a:rPr>
              <a:t>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870" y="2065867"/>
            <a:ext cx="5196257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6690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1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881" y="2065867"/>
            <a:ext cx="7390235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2925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en-US" sz="6600" dirty="0" err="1" smtClean="0">
                <a:latin typeface="Eras Light ITC" panose="020B0402030504020804" pitchFamily="34" charset="0"/>
              </a:rPr>
              <a:t>Uitleg</a:t>
            </a:r>
            <a:r>
              <a:rPr lang="en-US" sz="6600" dirty="0" smtClean="0">
                <a:latin typeface="Eras Light ITC" panose="020B0402030504020804" pitchFamily="34" charset="0"/>
              </a:rPr>
              <a:t> Zones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26814" y="6323162"/>
            <a:ext cx="2212671" cy="127131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 smtClean="0">
                <a:latin typeface="Eras Light ITC" panose="020B0402030504020804" pitchFamily="34" charset="0"/>
              </a:rPr>
              <a:t>Verdieping</a:t>
            </a:r>
            <a:r>
              <a:rPr lang="en-US" sz="2000" dirty="0" smtClean="0">
                <a:latin typeface="Eras Light ITC" panose="020B0402030504020804" pitchFamily="34" charset="0"/>
              </a:rPr>
              <a:t> </a:t>
            </a:r>
            <a:r>
              <a:rPr lang="en-US" sz="2000" dirty="0" smtClean="0">
                <a:latin typeface="Eras Light ITC" panose="020B0402030504020804" pitchFamily="34" charset="0"/>
              </a:rPr>
              <a:t>0</a:t>
            </a:r>
            <a:r>
              <a:rPr lang="en-US" sz="2000" dirty="0" smtClean="0">
                <a:latin typeface="Eras Light ITC" panose="020B0402030504020804" pitchFamily="34" charset="0"/>
              </a:rPr>
              <a:t>														</a:t>
            </a:r>
            <a:endParaRPr lang="nl-NL" sz="2000" dirty="0" smtClean="0">
              <a:latin typeface="Eras Light ITC" panose="020B04020305040208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44" y="2065867"/>
            <a:ext cx="6235509" cy="4157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2348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609600"/>
            <a:ext cx="12191999" cy="1456267"/>
          </a:xfrm>
        </p:spPr>
        <p:txBody>
          <a:bodyPr/>
          <a:lstStyle/>
          <a:p>
            <a:pPr algn="ctr"/>
            <a:r>
              <a:rPr lang="nl-NL" sz="6600" dirty="0" smtClean="0">
                <a:latin typeface="Eras Light ITC" panose="020B0402030504020804" pitchFamily="34" charset="0"/>
              </a:rPr>
              <a:t>Game </a:t>
            </a:r>
            <a:r>
              <a:rPr lang="nl-NL" sz="6600" dirty="0" err="1" smtClean="0">
                <a:latin typeface="Eras Light ITC" panose="020B0402030504020804" pitchFamily="34" charset="0"/>
              </a:rPr>
              <a:t>Mechanics</a:t>
            </a:r>
            <a:r>
              <a:rPr lang="nl-NL" sz="6600" dirty="0" smtClean="0">
                <a:latin typeface="Eras Light ITC" panose="020B0402030504020804" pitchFamily="34" charset="0"/>
              </a:rPr>
              <a:t> </a:t>
            </a:r>
            <a:endParaRPr lang="nl-NL" sz="6600" dirty="0">
              <a:latin typeface="Eras Light ITC" panose="020B04020305040208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000" dirty="0">
                <a:latin typeface="Eras Light ITC" panose="020B0402030504020804" pitchFamily="34" charset="0"/>
              </a:rPr>
              <a:t>Mechanics </a:t>
            </a:r>
            <a:r>
              <a:rPr lang="nl-NL" sz="2000" dirty="0" smtClean="0">
                <a:latin typeface="Eras Light ITC" panose="020B0402030504020804" pitchFamily="34" charset="0"/>
              </a:rPr>
              <a:t>Game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Player </a:t>
            </a:r>
            <a:r>
              <a:rPr lang="en-US" dirty="0" smtClean="0">
                <a:latin typeface="Eras Light ITC" panose="020B0402030504020804" pitchFamily="34" charset="0"/>
              </a:rPr>
              <a:t>mechanic</a:t>
            </a:r>
            <a:endParaRPr lang="en-US" dirty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Weapon </a:t>
            </a:r>
            <a:r>
              <a:rPr lang="en-US" dirty="0" smtClean="0">
                <a:latin typeface="Eras Light ITC" panose="020B0402030504020804" pitchFamily="34" charset="0"/>
              </a:rPr>
              <a:t>mechanic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Med </a:t>
            </a:r>
            <a:r>
              <a:rPr lang="en-US" dirty="0" err="1" smtClean="0">
                <a:latin typeface="Eras Light ITC" panose="020B0402030504020804" pitchFamily="34" charset="0"/>
              </a:rPr>
              <a:t>e</a:t>
            </a:r>
            <a:r>
              <a:rPr lang="en-US" dirty="0" err="1" smtClean="0">
                <a:latin typeface="Eras Light ITC" panose="020B0402030504020804" pitchFamily="34" charset="0"/>
              </a:rPr>
              <a:t>n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 err="1" smtClean="0">
                <a:latin typeface="Eras Light ITC" panose="020B0402030504020804" pitchFamily="34" charset="0"/>
              </a:rPr>
              <a:t>s</a:t>
            </a:r>
            <a:r>
              <a:rPr lang="en-US" dirty="0" err="1" smtClean="0">
                <a:latin typeface="Eras Light ITC" panose="020B0402030504020804" pitchFamily="34" charset="0"/>
              </a:rPr>
              <a:t>timpacks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m</a:t>
            </a:r>
            <a:r>
              <a:rPr lang="en-US" dirty="0" smtClean="0">
                <a:latin typeface="Eras Light ITC" panose="020B0402030504020804" pitchFamily="34" charset="0"/>
              </a:rPr>
              <a:t>echanic (</a:t>
            </a:r>
            <a:r>
              <a:rPr lang="en-US" dirty="0" err="1">
                <a:latin typeface="Eras Light ITC" panose="020B0402030504020804" pitchFamily="34" charset="0"/>
              </a:rPr>
              <a:t>u</a:t>
            </a:r>
            <a:r>
              <a:rPr lang="en-US" dirty="0" err="1" smtClean="0">
                <a:latin typeface="Eras Light ITC" panose="020B0402030504020804" pitchFamily="34" charset="0"/>
              </a:rPr>
              <a:t>niek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a</a:t>
            </a:r>
            <a:r>
              <a:rPr lang="en-US" dirty="0" smtClean="0">
                <a:latin typeface="Eras Light ITC" panose="020B0402030504020804" pitchFamily="34" charset="0"/>
              </a:rPr>
              <a:t>spect</a:t>
            </a:r>
            <a:r>
              <a:rPr lang="en-US" dirty="0" smtClean="0">
                <a:latin typeface="Eras Light ITC" panose="020B0402030504020804" pitchFamily="34" charset="0"/>
              </a:rPr>
              <a:t>)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Loot </a:t>
            </a:r>
            <a:r>
              <a:rPr lang="en-US" dirty="0" smtClean="0">
                <a:latin typeface="Eras Light ITC" panose="020B0402030504020804" pitchFamily="34" charset="0"/>
              </a:rPr>
              <a:t>mechanic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Alarm </a:t>
            </a:r>
            <a:r>
              <a:rPr lang="en-US" dirty="0" smtClean="0">
                <a:latin typeface="Eras Light ITC" panose="020B0402030504020804" pitchFamily="34" charset="0"/>
              </a:rPr>
              <a:t>mechanic (</a:t>
            </a:r>
            <a:r>
              <a:rPr lang="en-US" dirty="0" err="1">
                <a:latin typeface="Eras Light ITC" panose="020B0402030504020804" pitchFamily="34" charset="0"/>
              </a:rPr>
              <a:t>u</a:t>
            </a:r>
            <a:r>
              <a:rPr lang="en-US" dirty="0" err="1" smtClean="0">
                <a:latin typeface="Eras Light ITC" panose="020B0402030504020804" pitchFamily="34" charset="0"/>
              </a:rPr>
              <a:t>niek</a:t>
            </a:r>
            <a:r>
              <a:rPr lang="en-US" dirty="0" smtClean="0">
                <a:latin typeface="Eras Light ITC" panose="020B0402030504020804" pitchFamily="34" charset="0"/>
              </a:rPr>
              <a:t> </a:t>
            </a:r>
            <a:r>
              <a:rPr lang="en-US" dirty="0">
                <a:latin typeface="Eras Light ITC" panose="020B0402030504020804" pitchFamily="34" charset="0"/>
              </a:rPr>
              <a:t>a</a:t>
            </a:r>
            <a:r>
              <a:rPr lang="en-US" dirty="0" smtClean="0">
                <a:latin typeface="Eras Light ITC" panose="020B0402030504020804" pitchFamily="34" charset="0"/>
              </a:rPr>
              <a:t>spect</a:t>
            </a:r>
            <a:r>
              <a:rPr lang="en-US" dirty="0" smtClean="0">
                <a:latin typeface="Eras Light ITC" panose="020B0402030504020804" pitchFamily="34" charset="0"/>
              </a:rPr>
              <a:t>)</a:t>
            </a:r>
          </a:p>
          <a:p>
            <a:pPr lvl="1"/>
            <a:r>
              <a:rPr lang="en-US" dirty="0" smtClean="0">
                <a:latin typeface="Eras Light ITC" panose="020B0402030504020804" pitchFamily="34" charset="0"/>
              </a:rPr>
              <a:t>Enemy </a:t>
            </a:r>
            <a:r>
              <a:rPr lang="en-US" dirty="0" smtClean="0">
                <a:latin typeface="Eras Light ITC" panose="020B0402030504020804" pitchFamily="34" charset="0"/>
              </a:rPr>
              <a:t>mechanic</a:t>
            </a:r>
            <a:endParaRPr lang="en-US" dirty="0" smtClean="0">
              <a:latin typeface="Eras Light ITC" panose="020B0402030504020804" pitchFamily="34" charset="0"/>
            </a:endParaRPr>
          </a:p>
          <a:p>
            <a:pPr lvl="1"/>
            <a:endParaRPr lang="nl-NL" dirty="0">
              <a:latin typeface="Eras Light ITC" panose="020B0402030504020804" pitchFamily="34" charset="0"/>
            </a:endParaRPr>
          </a:p>
          <a:p>
            <a:pPr lvl="1"/>
            <a:endParaRPr lang="nl-NL" sz="2000" dirty="0">
              <a:latin typeface="Eras Light ITC" panose="020B0402030504020804" pitchFamily="34" charset="0"/>
            </a:endParaRPr>
          </a:p>
          <a:p>
            <a:endParaRPr lang="nl-NL" sz="2000" dirty="0">
              <a:latin typeface="Eras Light ITC" panose="020B0402030504020804" pitchFamily="34" charset="0"/>
            </a:endParaRP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491" y="4379812"/>
            <a:ext cx="4056794" cy="2281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888" y="1873307"/>
            <a:ext cx="4058624" cy="2282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20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611</TotalTime>
  <Words>149</Words>
  <Application>Microsoft Office PowerPoint</Application>
  <PresentationFormat>Breedbeeld</PresentationFormat>
  <Paragraphs>144</Paragraphs>
  <Slides>22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Eras Light ITC</vt:lpstr>
      <vt:lpstr>Hemels</vt:lpstr>
      <vt:lpstr>Colony Cruiser:  The Maria (Concept Fase)</vt:lpstr>
      <vt:lpstr>Voorstellen groep</vt:lpstr>
      <vt:lpstr>inhoudsopgave</vt:lpstr>
      <vt:lpstr>GDD overzicht</vt:lpstr>
      <vt:lpstr>Introstory </vt:lpstr>
      <vt:lpstr>Uitleg Zones</vt:lpstr>
      <vt:lpstr>Uitleg Zones</vt:lpstr>
      <vt:lpstr>Uitleg Zones</vt:lpstr>
      <vt:lpstr>Game Mechanics </vt:lpstr>
      <vt:lpstr>Enemies</vt:lpstr>
      <vt:lpstr>Art Style</vt:lpstr>
      <vt:lpstr>Art Style</vt:lpstr>
      <vt:lpstr>Art Style</vt:lpstr>
      <vt:lpstr>BackLog</vt:lpstr>
      <vt:lpstr>BackLog</vt:lpstr>
      <vt:lpstr>Trello</vt:lpstr>
      <vt:lpstr>Trello</vt:lpstr>
      <vt:lpstr>UX / Leveldesign</vt:lpstr>
      <vt:lpstr>Scripting</vt:lpstr>
      <vt:lpstr>scripting</vt:lpstr>
      <vt:lpstr>Doel </vt:lpstr>
      <vt:lpstr>Vragen 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Colony Cruiser:  The Maria</dc:title>
  <dc:creator>Fahrettin Güngör</dc:creator>
  <cp:lastModifiedBy>Fahrettin Güngör</cp:lastModifiedBy>
  <cp:revision>81</cp:revision>
  <dcterms:created xsi:type="dcterms:W3CDTF">2016-02-05T09:21:15Z</dcterms:created>
  <dcterms:modified xsi:type="dcterms:W3CDTF">2016-02-23T13:57:54Z</dcterms:modified>
</cp:coreProperties>
</file>

<file path=docProps/thumbnail.jpeg>
</file>